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658" y="6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F8960778-11E3-42A0-9EB2-BF45860180E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801CC1A-CAF0-4BFF-B899-41FBA90585A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8DFBF9-9D95-4469-8061-C7A4E5B03091}" type="datetimeFigureOut">
              <a:rPr lang="es-ES" smtClean="0"/>
              <a:t>27/11/2025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1B7547F-2974-4EC2-BA58-7E097B8BE3E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EA15D4E-1AA3-4789-87D1-CCB128BDAF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B372FB-FEA0-4883-AA3C-3CA66A6973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4302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8D5C7B-40AE-4E19-A540-2D4841DC81C0}" type="datetimeFigureOut">
              <a:rPr lang="es-ES" smtClean="0"/>
              <a:t>27/11/2025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DF69C-57EA-496B-92E6-A1ED06C062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019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39ED913D-36D6-43FE-A970-304E46EA9B73}" type="datetimeFigureOut">
              <a:rPr lang="es-ES" smtClean="0"/>
              <a:t>27/11/2025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B4C33F0-4A61-4DAE-B872-5E44B1BA15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39ED913D-36D6-43FE-A970-304E46EA9B73}" type="datetimeFigureOut">
              <a:rPr lang="es-ES" smtClean="0"/>
              <a:t>27/11/2025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B4C33F0-4A61-4DAE-B872-5E44B1BA15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39ED913D-36D6-43FE-A970-304E46EA9B73}" type="datetimeFigureOut">
              <a:rPr lang="es-ES" smtClean="0"/>
              <a:t>27/11/2025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B4C33F0-4A61-4DAE-B872-5E44B1BA15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39ED913D-36D6-43FE-A970-304E46EA9B73}" type="datetimeFigureOut">
              <a:rPr lang="es-ES" smtClean="0"/>
              <a:t>27/11/2025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B4C33F0-4A61-4DAE-B872-5E44B1BA15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39ED913D-36D6-43FE-A970-304E46EA9B73}" type="datetimeFigureOut">
              <a:rPr lang="es-ES" smtClean="0"/>
              <a:t>27/11/2025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B4C33F0-4A61-4DAE-B872-5E44B1BA15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39ED913D-36D6-43FE-A970-304E46EA9B73}" type="datetimeFigureOut">
              <a:rPr lang="es-ES" smtClean="0"/>
              <a:t>27/11/2025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B4C33F0-4A61-4DAE-B872-5E44B1BA15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39ED913D-36D6-43FE-A970-304E46EA9B73}" type="datetimeFigureOut">
              <a:rPr lang="es-ES" smtClean="0"/>
              <a:t>27/11/2025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B4C33F0-4A61-4DAE-B872-5E44B1BA15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39ED913D-36D6-43FE-A970-304E46EA9B73}" type="datetimeFigureOut">
              <a:rPr lang="es-ES" smtClean="0"/>
              <a:t>27/11/2025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B4C33F0-4A61-4DAE-B872-5E44B1BA15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39ED913D-36D6-43FE-A970-304E46EA9B73}" type="datetimeFigureOut">
              <a:rPr lang="es-ES" smtClean="0"/>
              <a:t>27/11/2025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B4C33F0-4A61-4DAE-B872-5E44B1BA15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>
            <a:extLst>
              <a:ext uri="{FF2B5EF4-FFF2-40B4-BE49-F238E27FC236}">
                <a16:creationId xmlns:a16="http://schemas.microsoft.com/office/drawing/2014/main" id="{AF718F29-E193-4F2D-C717-7847ACB10D4F}"/>
              </a:ext>
            </a:extLst>
          </p:cNvPr>
          <p:cNvGrpSpPr/>
          <p:nvPr userDrawn="1"/>
        </p:nvGrpSpPr>
        <p:grpSpPr>
          <a:xfrm>
            <a:off x="10654477" y="6218298"/>
            <a:ext cx="1418187" cy="667086"/>
            <a:chOff x="8991831" y="5166165"/>
            <a:chExt cx="1418187" cy="667086"/>
          </a:xfrm>
        </p:grpSpPr>
        <p:pic>
          <p:nvPicPr>
            <p:cNvPr id="5" name="Picture 4"/>
            <p:cNvPicPr>
              <a:picLocks noChangeAspect="1" noChangeArrowheads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8991831" y="5166165"/>
              <a:ext cx="416537" cy="667086"/>
            </a:xfrm>
            <a:prstGeom prst="rect">
              <a:avLst/>
            </a:prstGeom>
            <a:noFill/>
          </p:spPr>
        </p:pic>
        <p:pic>
          <p:nvPicPr>
            <p:cNvPr id="3" name="Imagen 2">
              <a:extLst>
                <a:ext uri="{FF2B5EF4-FFF2-40B4-BE49-F238E27FC236}">
                  <a16:creationId xmlns:a16="http://schemas.microsoft.com/office/drawing/2014/main" id="{FFEA68C2-B681-4B17-A43D-1708E5A442A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80376" y="5336255"/>
              <a:ext cx="929642" cy="252985"/>
            </a:xfrm>
            <a:prstGeom prst="rect">
              <a:avLst/>
            </a:prstGeom>
          </p:spPr>
        </p:pic>
      </p:grpSp>
      <p:pic>
        <p:nvPicPr>
          <p:cNvPr id="10" name="Imagen 9" descr="Interfaz de usuario gráfica&#10;&#10;El contenido generado por IA puede ser incorrecto.">
            <a:extLst>
              <a:ext uri="{FF2B5EF4-FFF2-40B4-BE49-F238E27FC236}">
                <a16:creationId xmlns:a16="http://schemas.microsoft.com/office/drawing/2014/main" id="{E44163F2-2E1C-5B12-1D80-3F9731B73E25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79" y="6355843"/>
            <a:ext cx="1918800" cy="43002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Propietario</dc:creator>
  <cp:lastModifiedBy>Cyex Congress</cp:lastModifiedBy>
  <cp:revision>19</cp:revision>
  <dcterms:created xsi:type="dcterms:W3CDTF">2015-10-14T08:45:57Z</dcterms:created>
  <dcterms:modified xsi:type="dcterms:W3CDTF">2025-11-27T09:14:58Z</dcterms:modified>
</cp:coreProperties>
</file>